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E4A4-8087-4768-A892-541EEB4D7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Differences in JICS when the “New” Registration interface is turned 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7A65A-1667-417D-B7DF-0CA1A3A91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68BE-9F7B-4354-B924-9174EC5E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This is the current Online Registration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F7F13-5B83-4B2D-9E69-DFF0686A4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608" y="1680632"/>
            <a:ext cx="10542783" cy="4949346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D258F7-3228-49F4-BED5-6D1181406335}"/>
              </a:ext>
            </a:extLst>
          </p:cNvPr>
          <p:cNvSpPr/>
          <p:nvPr/>
        </p:nvSpPr>
        <p:spPr>
          <a:xfrm>
            <a:off x="6757851" y="1908655"/>
            <a:ext cx="4728755" cy="4949345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A33D5-6933-495B-8FB2-38A89CB1F85B}"/>
              </a:ext>
            </a:extLst>
          </p:cNvPr>
          <p:cNvSpPr/>
          <p:nvPr/>
        </p:nvSpPr>
        <p:spPr>
          <a:xfrm>
            <a:off x="7149737" y="3840480"/>
            <a:ext cx="1471749" cy="3135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988EAC-C8E5-4ED0-B43E-FB874D874A6A}"/>
              </a:ext>
            </a:extLst>
          </p:cNvPr>
          <p:cNvCxnSpPr/>
          <p:nvPr/>
        </p:nvCxnSpPr>
        <p:spPr>
          <a:xfrm flipH="1">
            <a:off x="8778240" y="3213463"/>
            <a:ext cx="2481943" cy="600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8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5B97-6A58-4E66-B4A2-BD194D43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This is the current Add/Drop 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F9A75-E276-430A-B173-1EE9047B5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495" y="1680632"/>
            <a:ext cx="9251010" cy="51686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FFD694-2754-4B1E-88EC-FED74873902A}"/>
              </a:ext>
            </a:extLst>
          </p:cNvPr>
          <p:cNvSpPr/>
          <p:nvPr/>
        </p:nvSpPr>
        <p:spPr>
          <a:xfrm>
            <a:off x="1619794" y="3692434"/>
            <a:ext cx="4937760" cy="14849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3A756-0AA2-4D19-85D9-857C3F021636}"/>
              </a:ext>
            </a:extLst>
          </p:cNvPr>
          <p:cNvSpPr txBox="1"/>
          <p:nvPr/>
        </p:nvSpPr>
        <p:spPr>
          <a:xfrm>
            <a:off x="6827520" y="4275909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Search for new classes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D7031-B04F-4E67-BEC8-641F25AE8ECB}"/>
              </a:ext>
            </a:extLst>
          </p:cNvPr>
          <p:cNvSpPr txBox="1"/>
          <p:nvPr/>
        </p:nvSpPr>
        <p:spPr>
          <a:xfrm>
            <a:off x="283028" y="5459317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 Drop</a:t>
            </a:r>
          </a:p>
          <a:p>
            <a:r>
              <a:rPr lang="en-US" b="1" dirty="0"/>
              <a:t>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DA15D-94F1-42B5-8568-65A563457050}"/>
              </a:ext>
            </a:extLst>
          </p:cNvPr>
          <p:cNvSpPr/>
          <p:nvPr/>
        </p:nvSpPr>
        <p:spPr>
          <a:xfrm>
            <a:off x="1619794" y="5459317"/>
            <a:ext cx="365760" cy="12288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BBEC6-B8F7-45C7-9CC0-18D2E27B2C5A}"/>
              </a:ext>
            </a:extLst>
          </p:cNvPr>
          <p:cNvCxnSpPr/>
          <p:nvPr/>
        </p:nvCxnSpPr>
        <p:spPr>
          <a:xfrm flipV="1">
            <a:off x="539931" y="6105648"/>
            <a:ext cx="930564" cy="1471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AE922E-8CF5-44FB-AAF3-198A51684E64}"/>
              </a:ext>
            </a:extLst>
          </p:cNvPr>
          <p:cNvCxnSpPr/>
          <p:nvPr/>
        </p:nvCxnSpPr>
        <p:spPr>
          <a:xfrm flipH="1">
            <a:off x="6216806" y="4815840"/>
            <a:ext cx="15251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2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9146-E858-4825-B379-352C517D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This is the Course Search tool on </a:t>
            </a:r>
            <a:r>
              <a:rPr lang="en-US" sz="3200" b="1" dirty="0" err="1"/>
              <a:t>MyTVCC</a:t>
            </a:r>
            <a:endParaRPr lang="en-US" sz="32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20BF-B9B2-4F08-AEA0-6025FB63B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352" y="1680632"/>
            <a:ext cx="7797295" cy="472222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04EC2D-A23F-47B9-AC68-E1DCB05E24FE}"/>
              </a:ext>
            </a:extLst>
          </p:cNvPr>
          <p:cNvSpPr/>
          <p:nvPr/>
        </p:nvSpPr>
        <p:spPr>
          <a:xfrm>
            <a:off x="2011680" y="4380411"/>
            <a:ext cx="1079863" cy="10189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B3F78-E433-4133-8A24-D6BDC75FC984}"/>
              </a:ext>
            </a:extLst>
          </p:cNvPr>
          <p:cNvSpPr txBox="1"/>
          <p:nvPr/>
        </p:nvSpPr>
        <p:spPr>
          <a:xfrm>
            <a:off x="165463" y="3753393"/>
            <a:ext cx="172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registration is open, you can add the course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E2AAD8-FE47-4ADF-AADA-6694850BAB34}"/>
              </a:ext>
            </a:extLst>
          </p:cNvPr>
          <p:cNvCxnSpPr/>
          <p:nvPr/>
        </p:nvCxnSpPr>
        <p:spPr>
          <a:xfrm>
            <a:off x="1245326" y="4772296"/>
            <a:ext cx="1071154" cy="870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8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13AF-1B66-4ADD-9376-54BD4D83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490199" cy="706964"/>
          </a:xfrm>
        </p:spPr>
        <p:txBody>
          <a:bodyPr/>
          <a:lstStyle/>
          <a:p>
            <a:r>
              <a:rPr lang="en-US" sz="3200" b="1" dirty="0"/>
              <a:t>After the Switch, the Registration interface changes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538856-35B7-4E0F-BFCE-E80CF987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986BC13F-79F2-40DE-AFAA-99D482686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9" y="1889760"/>
            <a:ext cx="11540482" cy="44239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36A31C-7046-4542-856F-312B955D82B6}"/>
              </a:ext>
            </a:extLst>
          </p:cNvPr>
          <p:cNvSpPr/>
          <p:nvPr/>
        </p:nvSpPr>
        <p:spPr>
          <a:xfrm>
            <a:off x="2377440" y="3814354"/>
            <a:ext cx="2394857" cy="9840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E8477-FE68-4D1B-B03B-5B43DE7FC367}"/>
              </a:ext>
            </a:extLst>
          </p:cNvPr>
          <p:cNvSpPr txBox="1"/>
          <p:nvPr/>
        </p:nvSpPr>
        <p:spPr>
          <a:xfrm>
            <a:off x="8866094" y="5468833"/>
            <a:ext cx="277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Our example student was already registered for classes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68BF7-8B00-4EFE-80B2-E204394ECD60}"/>
              </a:ext>
            </a:extLst>
          </p:cNvPr>
          <p:cNvSpPr txBox="1"/>
          <p:nvPr/>
        </p:nvSpPr>
        <p:spPr>
          <a:xfrm>
            <a:off x="546847" y="509950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Registration tools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37860C-47C8-40C1-BB3E-47DE1F6E79C6}"/>
              </a:ext>
            </a:extLst>
          </p:cNvPr>
          <p:cNvCxnSpPr>
            <a:stCxn id="15" idx="3"/>
          </p:cNvCxnSpPr>
          <p:nvPr/>
        </p:nvCxnSpPr>
        <p:spPr>
          <a:xfrm flipV="1">
            <a:off x="3193725" y="4661647"/>
            <a:ext cx="598346" cy="622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64BE-4C6B-45CD-B6CB-FB4C73CA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61281" cy="706964"/>
          </a:xfrm>
        </p:spPr>
        <p:txBody>
          <a:bodyPr/>
          <a:lstStyle/>
          <a:p>
            <a:r>
              <a:rPr lang="en-US" sz="3200" b="1" dirty="0"/>
              <a:t>Without a plan, this is how a student adds courses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ACD9405-BFF3-4D9C-A718-FC4165207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035" y="1836766"/>
            <a:ext cx="6875930" cy="490138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388BA8-13CC-4470-A487-981CFA17593C}"/>
              </a:ext>
            </a:extLst>
          </p:cNvPr>
          <p:cNvSpPr txBox="1"/>
          <p:nvPr/>
        </p:nvSpPr>
        <p:spPr>
          <a:xfrm>
            <a:off x="268943" y="2581835"/>
            <a:ext cx="215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First, you search. In this case, Biology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A2A940-8599-4E0D-A30A-3E62E51565A3}"/>
              </a:ext>
            </a:extLst>
          </p:cNvPr>
          <p:cNvCxnSpPr/>
          <p:nvPr/>
        </p:nvCxnSpPr>
        <p:spPr>
          <a:xfrm>
            <a:off x="2178424" y="3003176"/>
            <a:ext cx="6006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881E30-4FF6-4388-86A5-F1A36123AFF5}"/>
              </a:ext>
            </a:extLst>
          </p:cNvPr>
          <p:cNvSpPr txBox="1"/>
          <p:nvPr/>
        </p:nvSpPr>
        <p:spPr>
          <a:xfrm>
            <a:off x="268943" y="3854824"/>
            <a:ext cx="2151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Next, you select a section to register for, by clicking the Plus symbol. Once you’ve added the course, the plus becomes a check mark.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0A9D7A-3527-4DFF-9D4C-3D921FF4C6F7}"/>
              </a:ext>
            </a:extLst>
          </p:cNvPr>
          <p:cNvCxnSpPr/>
          <p:nvPr/>
        </p:nvCxnSpPr>
        <p:spPr>
          <a:xfrm flipV="1">
            <a:off x="2178424" y="5127812"/>
            <a:ext cx="735105" cy="125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F49D17-2832-48FF-BA20-548BB11E8E2B}"/>
              </a:ext>
            </a:extLst>
          </p:cNvPr>
          <p:cNvCxnSpPr/>
          <p:nvPr/>
        </p:nvCxnSpPr>
        <p:spPr>
          <a:xfrm>
            <a:off x="2246811" y="5477691"/>
            <a:ext cx="666718" cy="78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6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44AB-66CB-4F3D-BA4E-86997F0E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For a student WITH an academic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13DC6-9866-4666-9284-595A34F94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513" y="1680632"/>
            <a:ext cx="8319390" cy="51042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84DED-9B54-47C5-BDD9-4FF13D79DEAC}"/>
              </a:ext>
            </a:extLst>
          </p:cNvPr>
          <p:cNvSpPr txBox="1"/>
          <p:nvPr/>
        </p:nvSpPr>
        <p:spPr>
          <a:xfrm>
            <a:off x="669537" y="2539830"/>
            <a:ext cx="2151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students with an academic plan, the experience is different. They are shown a list of the courses which the plan expects them to take this term. They click a course to find a section that meets their needs and times.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B2A006-1FD5-47E9-BAE9-D18675CEEBA6}"/>
              </a:ext>
            </a:extLst>
          </p:cNvPr>
          <p:cNvCxnSpPr/>
          <p:nvPr/>
        </p:nvCxnSpPr>
        <p:spPr>
          <a:xfrm flipV="1">
            <a:off x="2603863" y="3196046"/>
            <a:ext cx="975360" cy="740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0142E-7C00-4B1C-A7C0-FDB104CDFD9D}"/>
              </a:ext>
            </a:extLst>
          </p:cNvPr>
          <p:cNvCxnSpPr>
            <a:stCxn id="6" idx="3"/>
          </p:cNvCxnSpPr>
          <p:nvPr/>
        </p:nvCxnSpPr>
        <p:spPr>
          <a:xfrm>
            <a:off x="2821065" y="4063324"/>
            <a:ext cx="1080375" cy="16942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20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176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Differences in JICS when the “New” Registration interface is turned on.</vt:lpstr>
      <vt:lpstr>This is the current Online Registration page</vt:lpstr>
      <vt:lpstr>This is the current Add/Drop interface</vt:lpstr>
      <vt:lpstr>This is the Course Search tool on MyTVCC</vt:lpstr>
      <vt:lpstr>After the Switch, the Registration interface changes</vt:lpstr>
      <vt:lpstr>Without a plan, this is how a student adds courses</vt:lpstr>
      <vt:lpstr>For a student WITH an academic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JICS when the “New” Registration interface is turned on.</dc:title>
  <dc:creator>Eric Ellis</dc:creator>
  <cp:lastModifiedBy>Carol Warden</cp:lastModifiedBy>
  <cp:revision>3</cp:revision>
  <dcterms:created xsi:type="dcterms:W3CDTF">2020-12-15T17:44:10Z</dcterms:created>
  <dcterms:modified xsi:type="dcterms:W3CDTF">2024-02-26T19:58:53Z</dcterms:modified>
</cp:coreProperties>
</file>